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6DA92-B143-4468-ADF1-868C709DCC38}" type="datetimeFigureOut">
              <a:rPr lang="ru-RU" smtClean="0"/>
              <a:t>20.08.2024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23596-CCF7-4710-B9C6-75DECCEFE7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3487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23596-CCF7-4710-B9C6-75DECCEFE72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33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23596-CCF7-4710-B9C6-75DECCEFE72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711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B65F-C4EC-4340-AEC8-171409C9FC2C}" type="datetimeFigureOut">
              <a:rPr lang="ru-RU" smtClean="0"/>
              <a:t>20.08.2024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7AA09-3161-419C-9312-7334B342EC1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5041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B65F-C4EC-4340-AEC8-171409C9FC2C}" type="datetimeFigureOut">
              <a:rPr lang="ru-RU" smtClean="0"/>
              <a:t>20.08.2024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7AA09-3161-419C-9312-7334B342EC1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9291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B65F-C4EC-4340-AEC8-171409C9FC2C}" type="datetimeFigureOut">
              <a:rPr lang="ru-RU" smtClean="0"/>
              <a:t>20.08.2024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7AA09-3161-419C-9312-7334B342EC1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769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B65F-C4EC-4340-AEC8-171409C9FC2C}" type="datetimeFigureOut">
              <a:rPr lang="ru-RU" smtClean="0"/>
              <a:t>20.08.2024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7AA09-3161-419C-9312-7334B342EC1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8668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B65F-C4EC-4340-AEC8-171409C9FC2C}" type="datetimeFigureOut">
              <a:rPr lang="ru-RU" smtClean="0"/>
              <a:t>20.08.2024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7AA09-3161-419C-9312-7334B342EC1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3717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B65F-C4EC-4340-AEC8-171409C9FC2C}" type="datetimeFigureOut">
              <a:rPr lang="ru-RU" smtClean="0"/>
              <a:t>20.08.2024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7AA09-3161-419C-9312-7334B342EC1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4772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B65F-C4EC-4340-AEC8-171409C9FC2C}" type="datetimeFigureOut">
              <a:rPr lang="ru-RU" smtClean="0"/>
              <a:t>20.08.2024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7AA09-3161-419C-9312-7334B342EC1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25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B65F-C4EC-4340-AEC8-171409C9FC2C}" type="datetimeFigureOut">
              <a:rPr lang="ru-RU" smtClean="0"/>
              <a:t>20.08.2024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7AA09-3161-419C-9312-7334B342EC1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9626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B65F-C4EC-4340-AEC8-171409C9FC2C}" type="datetimeFigureOut">
              <a:rPr lang="ru-RU" smtClean="0"/>
              <a:t>20.08.2024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7AA09-3161-419C-9312-7334B342EC1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0467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B65F-C4EC-4340-AEC8-171409C9FC2C}" type="datetimeFigureOut">
              <a:rPr lang="ru-RU" smtClean="0"/>
              <a:t>20.08.2024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7AA09-3161-419C-9312-7334B342EC1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515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6B65F-C4EC-4340-AEC8-171409C9FC2C}" type="datetimeFigureOut">
              <a:rPr lang="ru-RU" smtClean="0"/>
              <a:t>20.08.2024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7AA09-3161-419C-9312-7334B342EC1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7100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6B65F-C4EC-4340-AEC8-171409C9FC2C}" type="datetimeFigureOut">
              <a:rPr lang="ru-RU" smtClean="0"/>
              <a:t>20.08.2024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7AA09-3161-419C-9312-7334B342EC1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5086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32040" y="2130425"/>
            <a:ext cx="3526160" cy="1470025"/>
          </a:xfrm>
        </p:spPr>
        <p:txBody>
          <a:bodyPr/>
          <a:lstStyle/>
          <a:p>
            <a:r>
              <a:rPr lang="ru-RU" dirty="0" smtClean="0"/>
              <a:t>Выбираем героев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9" t="16187" r="70" b="5344"/>
          <a:stretch/>
        </p:blipFill>
        <p:spPr bwMode="auto">
          <a:xfrm>
            <a:off x="395536" y="627763"/>
            <a:ext cx="4032448" cy="540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02818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5" t="21777" r="22371" b="17669"/>
          <a:stretch/>
        </p:blipFill>
        <p:spPr bwMode="auto">
          <a:xfrm>
            <a:off x="445256" y="980728"/>
            <a:ext cx="7799152" cy="5756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Флаг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2204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Сцена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27832"/>
            <a:ext cx="8229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7840147" cy="4900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7" t="14483" r="34521" b="50134"/>
          <a:stretch/>
        </p:blipFill>
        <p:spPr bwMode="auto">
          <a:xfrm>
            <a:off x="4572000" y="3284984"/>
            <a:ext cx="4815994" cy="3085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04647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12" y="1700808"/>
            <a:ext cx="7379296" cy="4612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4533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0" t="17019" r="9036" b="17060"/>
          <a:stretch/>
        </p:blipFill>
        <p:spPr bwMode="auto">
          <a:xfrm>
            <a:off x="179512" y="401442"/>
            <a:ext cx="8565088" cy="6267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9803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Нажми на сцену и пиши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4" t="15605" r="42399" b="38084"/>
          <a:stretch/>
        </p:blipFill>
        <p:spPr bwMode="auto">
          <a:xfrm>
            <a:off x="539552" y="1484783"/>
            <a:ext cx="6336704" cy="5252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8480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28" t="22911" r="17879" b="15082"/>
          <a:stretch/>
        </p:blipFill>
        <p:spPr bwMode="auto">
          <a:xfrm>
            <a:off x="467544" y="1772815"/>
            <a:ext cx="7272808" cy="4737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/>
              <a:t>Нажми на </a:t>
            </a:r>
            <a:r>
              <a:rPr lang="en-US" dirty="0" smtClean="0"/>
              <a:t>Abby</a:t>
            </a:r>
            <a:r>
              <a:rPr lang="ru-RU" dirty="0" smtClean="0"/>
              <a:t> .</a:t>
            </a:r>
            <a:br>
              <a:rPr lang="ru-RU" dirty="0" smtClean="0"/>
            </a:br>
            <a:r>
              <a:rPr lang="ru-RU" dirty="0" smtClean="0"/>
              <a:t> Событие. </a:t>
            </a:r>
            <a:br>
              <a:rPr lang="ru-RU" dirty="0" smtClean="0"/>
            </a:br>
            <a:r>
              <a:rPr lang="ru-RU" dirty="0" smtClean="0"/>
              <a:t>Внешний вид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907704" y="1124744"/>
            <a:ext cx="1656184" cy="122413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3851920" y="1988840"/>
            <a:ext cx="504056" cy="86409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725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Сцена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4" t="17210" r="40173" b="33490"/>
          <a:stretch/>
        </p:blipFill>
        <p:spPr bwMode="auto">
          <a:xfrm>
            <a:off x="710106" y="1340768"/>
            <a:ext cx="7390286" cy="5668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28800"/>
            <a:ext cx="3579628" cy="229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19574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Всем спрайтам пишем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867328" cy="485740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21" t="14690" r="17714" b="18670"/>
          <a:stretch/>
        </p:blipFill>
        <p:spPr bwMode="auto">
          <a:xfrm>
            <a:off x="395536" y="1617524"/>
            <a:ext cx="7056784" cy="4919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/>
          <p:cNvSpPr/>
          <p:nvPr/>
        </p:nvSpPr>
        <p:spPr>
          <a:xfrm>
            <a:off x="2483768" y="2204864"/>
            <a:ext cx="1512168" cy="64807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Событие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3278459"/>
            <a:ext cx="216024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В</a:t>
            </a:r>
            <a:r>
              <a:rPr lang="ru-RU" dirty="0" smtClean="0"/>
              <a:t>нешний вид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7025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9" t="18504" r="22726" b="14756"/>
          <a:stretch/>
        </p:blipFill>
        <p:spPr bwMode="auto">
          <a:xfrm>
            <a:off x="251520" y="548680"/>
            <a:ext cx="8280920" cy="6116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4114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0" t="27896" r="38245" b="16690"/>
          <a:stretch/>
        </p:blipFill>
        <p:spPr bwMode="auto">
          <a:xfrm>
            <a:off x="323528" y="260648"/>
            <a:ext cx="6624736" cy="5999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2881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Сцена. Событие. Новое сообщение. Пишем «Девочка 2»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8" t="17878" r="34073" b="14235"/>
          <a:stretch/>
        </p:blipFill>
        <p:spPr bwMode="auto">
          <a:xfrm>
            <a:off x="611560" y="1556792"/>
            <a:ext cx="6120680" cy="5769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7811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Девочка (и мальчик). </a:t>
            </a:r>
            <a:br>
              <a:rPr lang="ru-RU" dirty="0" smtClean="0"/>
            </a:br>
            <a:r>
              <a:rPr lang="ru-RU" dirty="0" smtClean="0"/>
              <a:t> Когда получит сообщение скажет (событие, внешний вид)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97" t="17378" r="19619" b="16919"/>
          <a:stretch/>
        </p:blipFill>
        <p:spPr bwMode="auto">
          <a:xfrm>
            <a:off x="786161" y="1772816"/>
            <a:ext cx="7026199" cy="5228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07864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39</Words>
  <Application>Microsoft Office PowerPoint</Application>
  <PresentationFormat>Экран (4:3)</PresentationFormat>
  <Paragraphs>13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Выбираем героев </vt:lpstr>
      <vt:lpstr>Нажми на сцену и пиши </vt:lpstr>
      <vt:lpstr>Нажми на Abby .  Событие.  Внешний вид</vt:lpstr>
      <vt:lpstr>Сцена </vt:lpstr>
      <vt:lpstr>Всем спрайтам пишем</vt:lpstr>
      <vt:lpstr>Презентация PowerPoint</vt:lpstr>
      <vt:lpstr>Презентация PowerPoint</vt:lpstr>
      <vt:lpstr>Сцена. Событие. Новое сообщение. Пишем «Девочка 2»</vt:lpstr>
      <vt:lpstr>Девочка (и мальчик).   Когда получит сообщение скажет (событие, внешний вид)</vt:lpstr>
      <vt:lpstr>Флаг</vt:lpstr>
      <vt:lpstr>Сцена 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Выбираем героев </dc:title>
  <dc:creator>Денис</dc:creator>
  <cp:lastModifiedBy>Денис</cp:lastModifiedBy>
  <cp:revision>13</cp:revision>
  <dcterms:created xsi:type="dcterms:W3CDTF">2024-08-20T08:29:56Z</dcterms:created>
  <dcterms:modified xsi:type="dcterms:W3CDTF">2024-08-20T10:01:56Z</dcterms:modified>
</cp:coreProperties>
</file>