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DA92-B143-4468-ADF1-868C709DCC38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23596-CCF7-4710-B9C6-75DECCEFE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8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3596-CCF7-4710-B9C6-75DECCEFE7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3596-CCF7-4710-B9C6-75DECCEFE7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1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4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29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9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6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71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77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2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6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0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B65F-C4EC-4340-AEC8-171409C9FC2C}" type="datetimeFigureOut">
              <a:rPr lang="ru-RU" smtClean="0"/>
              <a:t>20.08.2024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AA09-3161-419C-9312-7334B342EC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0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130425"/>
            <a:ext cx="3526160" cy="1470025"/>
          </a:xfrm>
        </p:spPr>
        <p:txBody>
          <a:bodyPr/>
          <a:lstStyle/>
          <a:p>
            <a:r>
              <a:rPr lang="ru-RU" dirty="0" smtClean="0"/>
              <a:t>Выбираем героев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16187" r="70" b="5344"/>
          <a:stretch/>
        </p:blipFill>
        <p:spPr bwMode="auto">
          <a:xfrm>
            <a:off x="395536" y="627763"/>
            <a:ext cx="4032448" cy="540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8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21777" r="22371" b="17669"/>
          <a:stretch/>
        </p:blipFill>
        <p:spPr bwMode="auto">
          <a:xfrm>
            <a:off x="445256" y="980728"/>
            <a:ext cx="7799152" cy="575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0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2783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7840147" cy="49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14483" r="34521" b="50134"/>
          <a:stretch/>
        </p:blipFill>
        <p:spPr bwMode="auto">
          <a:xfrm>
            <a:off x="4572000" y="3284984"/>
            <a:ext cx="4815994" cy="308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46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12" y="1700808"/>
            <a:ext cx="7379296" cy="46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3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0" t="17019" r="9036" b="17060"/>
          <a:stretch/>
        </p:blipFill>
        <p:spPr bwMode="auto">
          <a:xfrm>
            <a:off x="179512" y="401442"/>
            <a:ext cx="8565088" cy="62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80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Нажми на сцену и пиши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5605" r="42399" b="38084"/>
          <a:stretch/>
        </p:blipFill>
        <p:spPr bwMode="auto">
          <a:xfrm>
            <a:off x="539552" y="1484783"/>
            <a:ext cx="6336704" cy="525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8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22911" r="17879" b="15082"/>
          <a:stretch/>
        </p:blipFill>
        <p:spPr bwMode="auto">
          <a:xfrm>
            <a:off x="467544" y="1772815"/>
            <a:ext cx="7272808" cy="47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Нажми на </a:t>
            </a:r>
            <a:r>
              <a:rPr lang="en-US" dirty="0" smtClean="0"/>
              <a:t>Abby</a:t>
            </a:r>
            <a:r>
              <a:rPr lang="ru-RU" dirty="0" smtClean="0"/>
              <a:t> .</a:t>
            </a:r>
            <a:br>
              <a:rPr lang="ru-RU" dirty="0" smtClean="0"/>
            </a:br>
            <a:r>
              <a:rPr lang="ru-RU" dirty="0" smtClean="0"/>
              <a:t> Событие. </a:t>
            </a:r>
            <a:br>
              <a:rPr lang="ru-RU" dirty="0" smtClean="0"/>
            </a:br>
            <a:r>
              <a:rPr lang="ru-RU" dirty="0" smtClean="0"/>
              <a:t>Внешний вид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1124744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851920" y="1988840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t="17210" r="40173" b="33490"/>
          <a:stretch/>
        </p:blipFill>
        <p:spPr bwMode="auto">
          <a:xfrm>
            <a:off x="710106" y="1340768"/>
            <a:ext cx="7390286" cy="566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579628" cy="22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5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спрайтам пишем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867328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14690" r="17714" b="18670"/>
          <a:stretch/>
        </p:blipFill>
        <p:spPr bwMode="auto">
          <a:xfrm>
            <a:off x="395536" y="1617524"/>
            <a:ext cx="7056784" cy="49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483768" y="2204864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Событие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278459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нешний вид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2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18504" r="22726" b="14756"/>
          <a:stretch/>
        </p:blipFill>
        <p:spPr bwMode="auto">
          <a:xfrm>
            <a:off x="251520" y="548680"/>
            <a:ext cx="8280920" cy="611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1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27896" r="38245" b="16690"/>
          <a:stretch/>
        </p:blipFill>
        <p:spPr bwMode="auto">
          <a:xfrm>
            <a:off x="323528" y="260648"/>
            <a:ext cx="6624736" cy="599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8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Сцена. Событие. Новое сообщение. Пишем «Девочка 2»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t="17878" r="34073" b="14235"/>
          <a:stretch/>
        </p:blipFill>
        <p:spPr bwMode="auto">
          <a:xfrm>
            <a:off x="611560" y="1556792"/>
            <a:ext cx="6120680" cy="57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1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Девочка (и мальчик). </a:t>
            </a:r>
            <a:br>
              <a:rPr lang="ru-RU" dirty="0" smtClean="0"/>
            </a:br>
            <a:r>
              <a:rPr lang="ru-RU" dirty="0" smtClean="0"/>
              <a:t> Когда получит сообщение скажет (событие, внешний вид)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17378" r="19619" b="16919"/>
          <a:stretch/>
        </p:blipFill>
        <p:spPr bwMode="auto">
          <a:xfrm>
            <a:off x="786161" y="1772816"/>
            <a:ext cx="7026199" cy="522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786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39</Words>
  <Application>Microsoft Office PowerPoint</Application>
  <PresentationFormat>Экран (4:3)</PresentationFormat>
  <Paragraphs>13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Выбираем героев </vt:lpstr>
      <vt:lpstr>Нажми на сцену и пиши </vt:lpstr>
      <vt:lpstr>Нажми на Abby .  Событие.  Внешний вид</vt:lpstr>
      <vt:lpstr>Сцена </vt:lpstr>
      <vt:lpstr>Всем спрайтам пишем</vt:lpstr>
      <vt:lpstr>Презентация PowerPoint</vt:lpstr>
      <vt:lpstr>Презентация PowerPoint</vt:lpstr>
      <vt:lpstr>Сцена. Событие. Новое сообщение. Пишем «Девочка 2»</vt:lpstr>
      <vt:lpstr>Девочка (и мальчик).   Когда получит сообщение скажет (событие, внешний вид)</vt:lpstr>
      <vt:lpstr>Флаг</vt:lpstr>
      <vt:lpstr>Сцена 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Выбираем героев </dc:title>
  <dc:creator>Денис</dc:creator>
  <cp:lastModifiedBy>Денис</cp:lastModifiedBy>
  <cp:revision>13</cp:revision>
  <dcterms:created xsi:type="dcterms:W3CDTF">2024-08-20T08:29:56Z</dcterms:created>
  <dcterms:modified xsi:type="dcterms:W3CDTF">2024-08-20T10:01:56Z</dcterms:modified>
</cp:coreProperties>
</file>