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60C90C-E001-4188-84E8-2C81C2A09877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773A3069-3A1E-4C9B-8F82-A712F0F0CDFD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10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226C-0C8C-476D-8685-7FFB2C12EA4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ED642-FEE8-4335-AC02-5CF1295D8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9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7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1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4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0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1400-66AD-443C-9D98-EB52AF8F3AD3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A205-3C5F-46A4-9AAF-B5060B77F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t="13019" r="1809" b="25137"/>
          <a:stretch/>
        </p:blipFill>
        <p:spPr bwMode="auto">
          <a:xfrm>
            <a:off x="37526" y="1052736"/>
            <a:ext cx="925150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-857404"/>
            <a:ext cx="9144000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380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Операторы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327994"/>
            <a:ext cx="720080" cy="1164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r="24414"/>
          <a:stretch/>
        </p:blipFill>
        <p:spPr bwMode="auto">
          <a:xfrm>
            <a:off x="1" y="25964"/>
            <a:ext cx="9118646" cy="69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24164" r="1905" b="15320"/>
          <a:stretch/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039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Внешний вид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02633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Сенсоры, управление, операторы  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61"/>
            <a:ext cx="8586142" cy="536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115616" y="1072074"/>
            <a:ext cx="1368152" cy="1924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483768" y="908720"/>
            <a:ext cx="864096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79912" y="908720"/>
            <a:ext cx="2736304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0879494" cy="82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600" y="1052736"/>
            <a:ext cx="3486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операторы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19672" y="2132856"/>
            <a:ext cx="165592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259632" y="3356992"/>
            <a:ext cx="2664296" cy="577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34394" r="34966" b="25115"/>
          <a:stretch/>
        </p:blipFill>
        <p:spPr bwMode="auto">
          <a:xfrm>
            <a:off x="251520" y="1226369"/>
            <a:ext cx="911017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3658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сенсоры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71800" y="1226369"/>
            <a:ext cx="360040" cy="1698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262048" cy="766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8" t="50262" r="-2721" b="5660"/>
          <a:stretch/>
        </p:blipFill>
        <p:spPr bwMode="auto">
          <a:xfrm>
            <a:off x="768142" y="404664"/>
            <a:ext cx="800580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713" y="620688"/>
            <a:ext cx="675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Загрузить любой фон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10301" r="5326" b="23467"/>
          <a:stretch/>
        </p:blipFill>
        <p:spPr bwMode="auto">
          <a:xfrm>
            <a:off x="400815" y="1620888"/>
            <a:ext cx="8752115" cy="50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9222" y="404664"/>
            <a:ext cx="6255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к картинкам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1" t="24599" r="33333" b="5306"/>
          <a:stretch/>
        </p:blipFill>
        <p:spPr bwMode="auto">
          <a:xfrm>
            <a:off x="539552" y="332656"/>
            <a:ext cx="6027576" cy="600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18068" r="11701" b="25551"/>
          <a:stretch/>
        </p:blipFill>
        <p:spPr bwMode="auto">
          <a:xfrm>
            <a:off x="20284" y="0"/>
            <a:ext cx="93042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0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 t="10070" r="28143" b="37182"/>
          <a:stretch/>
        </p:blipFill>
        <p:spPr bwMode="auto">
          <a:xfrm>
            <a:off x="755576" y="1428892"/>
            <a:ext cx="7128792" cy="504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94" y="505562"/>
            <a:ext cx="9058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Переменные- создать переменную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1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6326" r="35310" b="31428"/>
          <a:stretch/>
        </p:blipFill>
        <p:spPr bwMode="auto">
          <a:xfrm>
            <a:off x="0" y="188640"/>
            <a:ext cx="97188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17415" r="35238" b="30993"/>
          <a:stretch/>
        </p:blipFill>
        <p:spPr bwMode="auto">
          <a:xfrm>
            <a:off x="-468560" y="404664"/>
            <a:ext cx="947224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8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0245" r="13061" b="17715"/>
          <a:stretch/>
        </p:blipFill>
        <p:spPr bwMode="auto">
          <a:xfrm>
            <a:off x="0" y="332656"/>
            <a:ext cx="9177122" cy="65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78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7851" r="8027" b="13360"/>
          <a:stretch/>
        </p:blipFill>
        <p:spPr bwMode="auto">
          <a:xfrm>
            <a:off x="11968" y="0"/>
            <a:ext cx="89525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18662" r="11524" b="7239"/>
          <a:stretch/>
        </p:blipFill>
        <p:spPr bwMode="auto">
          <a:xfrm>
            <a:off x="0" y="343812"/>
            <a:ext cx="9325566" cy="648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4858" y="2967335"/>
            <a:ext cx="7974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линейная программа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 условия</a:t>
            </a:r>
          </a:p>
        </p:txBody>
      </p:sp>
    </p:spTree>
    <p:extLst>
      <p:ext uri="{BB962C8B-B14F-4D97-AF65-F5344CB8AC3E}">
        <p14:creationId xmlns:p14="http://schemas.microsoft.com/office/powerpoint/2010/main" val="2174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283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6054" y="188640"/>
            <a:ext cx="55404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БЛОК  УПРАВЛЕНИЯ, СЕНСОРЫ, ОПЕРАТОРЫ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7" b="52276"/>
          <a:stretch/>
        </p:blipFill>
        <p:spPr bwMode="auto">
          <a:xfrm>
            <a:off x="316913" y="1085804"/>
            <a:ext cx="9468666" cy="551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768749" cy="48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0667" y="687009"/>
            <a:ext cx="2962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Сенсоры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16737" r="11007" b="25625"/>
          <a:stretch/>
        </p:blipFill>
        <p:spPr bwMode="auto">
          <a:xfrm>
            <a:off x="395536" y="404664"/>
            <a:ext cx="9024645" cy="584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950" y="764704"/>
            <a:ext cx="32720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Сенсоры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5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" y="332656"/>
            <a:ext cx="892087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879103"/>
            <a:ext cx="401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Управление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23728" y="1802433"/>
            <a:ext cx="648072" cy="1792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1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34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26</cp:revision>
  <dcterms:created xsi:type="dcterms:W3CDTF">2024-08-06T04:15:11Z</dcterms:created>
  <dcterms:modified xsi:type="dcterms:W3CDTF">2024-08-08T10:20:04Z</dcterms:modified>
</cp:coreProperties>
</file>