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A60C90C-E001-4188-84E8-2C81C2A09877}">
          <p14:sldIdLst>
            <p14:sldId id="256"/>
            <p14:sldId id="257"/>
            <p14:sldId id="258"/>
            <p14:sldId id="259"/>
            <p14:sldId id="260"/>
          </p14:sldIdLst>
        </p14:section>
        <p14:section name="Раздел без заголовка" id="{773A3069-3A1E-4C9B-8F82-A712F0F0CDFD}">
          <p14:sldIdLst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3"/>
            <p14:sldId id="272"/>
            <p14:sldId id="274"/>
            <p14:sldId id="275"/>
            <p14:sldId id="276"/>
            <p14:sldId id="27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2100" y="-8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E226C-0C8C-476D-8685-7FFB2C12EA4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ED642-FEE8-4335-AC02-5CF1295D8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9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871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3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712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04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318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5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52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1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101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52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77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41400-66AD-443C-9D98-EB52AF8F3AD3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A205-3C5F-46A4-9AAF-B5060B77F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7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7" t="13019" r="1809" b="25137"/>
          <a:stretch/>
        </p:blipFill>
        <p:spPr bwMode="auto">
          <a:xfrm>
            <a:off x="37526" y="1052736"/>
            <a:ext cx="9251504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37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" y="-857404"/>
            <a:ext cx="9144000" cy="782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404664"/>
            <a:ext cx="38041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Операторы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411760" y="1327994"/>
            <a:ext cx="720080" cy="11649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0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3" r="24414"/>
          <a:stretch/>
        </p:blipFill>
        <p:spPr bwMode="auto">
          <a:xfrm>
            <a:off x="1" y="25964"/>
            <a:ext cx="9118646" cy="698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56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9" t="24164" r="1905" b="15320"/>
          <a:stretch/>
        </p:blipFill>
        <p:spPr bwMode="auto">
          <a:xfrm>
            <a:off x="0" y="476672"/>
            <a:ext cx="9143999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60039"/>
            <a:ext cx="44198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Внешний вид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796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302633"/>
            <a:ext cx="8964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Сенсоры, управление, операторы  </a:t>
            </a:r>
            <a:endParaRPr lang="ru-RU" sz="4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1661"/>
            <a:ext cx="8586142" cy="5366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115616" y="1072074"/>
            <a:ext cx="1368152" cy="19248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483768" y="908720"/>
            <a:ext cx="864096" cy="26642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779912" y="908720"/>
            <a:ext cx="2736304" cy="25202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38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10879494" cy="821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5600" y="1052736"/>
            <a:ext cx="3486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операторы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619672" y="2132856"/>
            <a:ext cx="1655928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1259632" y="3356992"/>
            <a:ext cx="2664296" cy="5778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50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9" t="34394" r="34966" b="25115"/>
          <a:stretch/>
        </p:blipFill>
        <p:spPr bwMode="auto">
          <a:xfrm>
            <a:off x="251520" y="1226369"/>
            <a:ext cx="911017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404664"/>
            <a:ext cx="36583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сенсоры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771800" y="1226369"/>
            <a:ext cx="360040" cy="16985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63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12262048" cy="766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24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8" t="50262" r="-2721" b="5660"/>
          <a:stretch/>
        </p:blipFill>
        <p:spPr bwMode="auto">
          <a:xfrm>
            <a:off x="768142" y="404664"/>
            <a:ext cx="800580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3713" y="620688"/>
            <a:ext cx="67546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Загрузить любой фон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007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8" t="10301" r="5326" b="23467"/>
          <a:stretch/>
        </p:blipFill>
        <p:spPr bwMode="auto">
          <a:xfrm>
            <a:off x="400815" y="1620888"/>
            <a:ext cx="8752115" cy="5075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49222" y="404664"/>
            <a:ext cx="6255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Вопрос к картинкам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1" t="24599" r="33333" b="5306"/>
          <a:stretch/>
        </p:blipFill>
        <p:spPr bwMode="auto">
          <a:xfrm>
            <a:off x="539552" y="332656"/>
            <a:ext cx="6027576" cy="600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51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9" t="18068" r="11701" b="25551"/>
          <a:stretch/>
        </p:blipFill>
        <p:spPr bwMode="auto">
          <a:xfrm>
            <a:off x="20284" y="0"/>
            <a:ext cx="93042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908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8" t="10070" r="28143" b="37182"/>
          <a:stretch/>
        </p:blipFill>
        <p:spPr bwMode="auto">
          <a:xfrm>
            <a:off x="755576" y="1428892"/>
            <a:ext cx="7128792" cy="504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594" y="505562"/>
            <a:ext cx="90588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Переменные- создать переменную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415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" t="16326" r="35310" b="31428"/>
          <a:stretch/>
        </p:blipFill>
        <p:spPr bwMode="auto">
          <a:xfrm>
            <a:off x="0" y="188640"/>
            <a:ext cx="971887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51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" t="17415" r="35238" b="30993"/>
          <a:stretch/>
        </p:blipFill>
        <p:spPr bwMode="auto">
          <a:xfrm>
            <a:off x="-468560" y="404664"/>
            <a:ext cx="947224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83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1" t="20245" r="13061" b="17715"/>
          <a:stretch/>
        </p:blipFill>
        <p:spPr bwMode="auto">
          <a:xfrm>
            <a:off x="0" y="332656"/>
            <a:ext cx="9177122" cy="65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78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5" t="17851" r="8027" b="13360"/>
          <a:stretch/>
        </p:blipFill>
        <p:spPr bwMode="auto">
          <a:xfrm>
            <a:off x="11968" y="0"/>
            <a:ext cx="895252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10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4" t="18662" r="11524" b="7239"/>
          <a:stretch/>
        </p:blipFill>
        <p:spPr bwMode="auto">
          <a:xfrm>
            <a:off x="0" y="343812"/>
            <a:ext cx="9325566" cy="648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4858" y="2967335"/>
            <a:ext cx="79742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Это линейная программа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ет условия</a:t>
            </a:r>
          </a:p>
        </p:txBody>
      </p:sp>
    </p:spTree>
    <p:extLst>
      <p:ext uri="{BB962C8B-B14F-4D97-AF65-F5344CB8AC3E}">
        <p14:creationId xmlns:p14="http://schemas.microsoft.com/office/powerpoint/2010/main" val="217417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88640"/>
            <a:ext cx="2833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Условие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6054" y="188640"/>
            <a:ext cx="554040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БЛОК  УПРАВЛЕНИЯ, СЕНСОРЫ, ОПЕРАТОРЫ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57" b="52276"/>
          <a:stretch/>
        </p:blipFill>
        <p:spPr bwMode="auto">
          <a:xfrm>
            <a:off x="316913" y="1085804"/>
            <a:ext cx="9468666" cy="551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768749" cy="485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90667" y="687009"/>
            <a:ext cx="29626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Сенсоры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130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6737" r="11007" b="25625"/>
          <a:stretch/>
        </p:blipFill>
        <p:spPr bwMode="auto">
          <a:xfrm>
            <a:off x="395536" y="404664"/>
            <a:ext cx="9024645" cy="584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76950" y="764704"/>
            <a:ext cx="32720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Сенсоры 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758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3" y="332656"/>
            <a:ext cx="8920877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879103"/>
            <a:ext cx="40107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Управление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123728" y="1802433"/>
            <a:ext cx="648072" cy="17928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1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34</Words>
  <Application>Microsoft Office PowerPoint</Application>
  <PresentationFormat>Экран (4:3)</PresentationFormat>
  <Paragraphs>15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</dc:creator>
  <cp:lastModifiedBy>Денис</cp:lastModifiedBy>
  <cp:revision>26</cp:revision>
  <dcterms:created xsi:type="dcterms:W3CDTF">2024-08-06T04:15:11Z</dcterms:created>
  <dcterms:modified xsi:type="dcterms:W3CDTF">2024-08-08T10:20:04Z</dcterms:modified>
</cp:coreProperties>
</file>