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3E31-9EA0-4E9F-BABF-50976E15F9A1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CACD-5722-49F6-A537-6CEE8379B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3E31-9EA0-4E9F-BABF-50976E15F9A1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CACD-5722-49F6-A537-6CEE8379B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40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3E31-9EA0-4E9F-BABF-50976E15F9A1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CACD-5722-49F6-A537-6CEE8379B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01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3E31-9EA0-4E9F-BABF-50976E15F9A1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CACD-5722-49F6-A537-6CEE8379B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56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3E31-9EA0-4E9F-BABF-50976E15F9A1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CACD-5722-49F6-A537-6CEE8379B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3E31-9EA0-4E9F-BABF-50976E15F9A1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CACD-5722-49F6-A537-6CEE8379B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34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3E31-9EA0-4E9F-BABF-50976E15F9A1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CACD-5722-49F6-A537-6CEE8379B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8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3E31-9EA0-4E9F-BABF-50976E15F9A1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CACD-5722-49F6-A537-6CEE8379B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99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3E31-9EA0-4E9F-BABF-50976E15F9A1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CACD-5722-49F6-A537-6CEE8379B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21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3E31-9EA0-4E9F-BABF-50976E15F9A1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CACD-5722-49F6-A537-6CEE8379B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17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3E31-9EA0-4E9F-BABF-50976E15F9A1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CACD-5722-49F6-A537-6CEE8379B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0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3E31-9EA0-4E9F-BABF-50976E15F9A1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3CACD-5722-49F6-A537-6CEE8379B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68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5" t="6879"/>
          <a:stretch/>
        </p:blipFill>
        <p:spPr bwMode="auto">
          <a:xfrm>
            <a:off x="971600" y="260648"/>
            <a:ext cx="6336704" cy="901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66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4" t="18499" r="45614" b="31759"/>
          <a:stretch/>
        </p:blipFill>
        <p:spPr bwMode="auto">
          <a:xfrm>
            <a:off x="611560" y="404664"/>
            <a:ext cx="7200800" cy="726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24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3" t="17751" r="36414" b="28093"/>
          <a:stretch/>
        </p:blipFill>
        <p:spPr bwMode="auto">
          <a:xfrm>
            <a:off x="279026" y="332656"/>
            <a:ext cx="7893373" cy="65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96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бы были только по верху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7" t="16808" r="35630" b="28033"/>
          <a:stretch/>
        </p:blipFill>
        <p:spPr bwMode="auto">
          <a:xfrm>
            <a:off x="179512" y="16727"/>
            <a:ext cx="7272808" cy="622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1" t="15817" r="41550" b="6134"/>
          <a:stretch/>
        </p:blipFill>
        <p:spPr bwMode="auto">
          <a:xfrm>
            <a:off x="5119486" y="-207429"/>
            <a:ext cx="4690782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100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8" t="22760" r="42842" b="26071"/>
          <a:stretch/>
        </p:blipFill>
        <p:spPr bwMode="auto">
          <a:xfrm>
            <a:off x="611560" y="332656"/>
            <a:ext cx="6984776" cy="614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95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9755560" cy="60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366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4" t="16336" r="6141" b="23733"/>
          <a:stretch/>
        </p:blipFill>
        <p:spPr bwMode="auto">
          <a:xfrm>
            <a:off x="395536" y="404664"/>
            <a:ext cx="8245211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20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664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3" t="19204" r="37444" b="8721"/>
          <a:stretch/>
        </p:blipFill>
        <p:spPr bwMode="auto">
          <a:xfrm>
            <a:off x="467544" y="620688"/>
            <a:ext cx="6048672" cy="689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617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Что бы были только по верху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Денис</cp:lastModifiedBy>
  <cp:revision>9</cp:revision>
  <dcterms:created xsi:type="dcterms:W3CDTF">2024-08-22T07:44:11Z</dcterms:created>
  <dcterms:modified xsi:type="dcterms:W3CDTF">2024-08-22T10:28:37Z</dcterms:modified>
</cp:coreProperties>
</file>