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4" d="100"/>
          <a:sy n="44" d="100"/>
        </p:scale>
        <p:origin x="-2322" y="-10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C85A-347E-449A-A6D5-0B89D6A2638C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3E171-7246-4CA5-B6A7-A88E02D42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626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C85A-347E-449A-A6D5-0B89D6A2638C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3E171-7246-4CA5-B6A7-A88E02D42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468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C85A-347E-449A-A6D5-0B89D6A2638C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3E171-7246-4CA5-B6A7-A88E02D42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271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C85A-347E-449A-A6D5-0B89D6A2638C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3E171-7246-4CA5-B6A7-A88E02D42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751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C85A-347E-449A-A6D5-0B89D6A2638C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3E171-7246-4CA5-B6A7-A88E02D42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393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C85A-347E-449A-A6D5-0B89D6A2638C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3E171-7246-4CA5-B6A7-A88E02D42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425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C85A-347E-449A-A6D5-0B89D6A2638C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3E171-7246-4CA5-B6A7-A88E02D42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13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C85A-347E-449A-A6D5-0B89D6A2638C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3E171-7246-4CA5-B6A7-A88E02D42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391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C85A-347E-449A-A6D5-0B89D6A2638C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3E171-7246-4CA5-B6A7-A88E02D42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01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C85A-347E-449A-A6D5-0B89D6A2638C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3E171-7246-4CA5-B6A7-A88E02D42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30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C85A-347E-449A-A6D5-0B89D6A2638C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3E171-7246-4CA5-B6A7-A88E02D42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4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BC85A-347E-449A-A6D5-0B89D6A2638C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3E171-7246-4CA5-B6A7-A88E02D42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23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3" t="18048" r="1014" b="18934"/>
          <a:stretch/>
        </p:blipFill>
        <p:spPr bwMode="auto">
          <a:xfrm>
            <a:off x="529132" y="404664"/>
            <a:ext cx="8332089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1058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2" t="22349" r="46508" b="33968"/>
          <a:stretch/>
        </p:blipFill>
        <p:spPr bwMode="auto">
          <a:xfrm>
            <a:off x="251520" y="76200"/>
            <a:ext cx="6295311" cy="5729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2" t="33619" r="39206" b="41238"/>
          <a:stretch/>
        </p:blipFill>
        <p:spPr bwMode="auto">
          <a:xfrm>
            <a:off x="3121766" y="3647323"/>
            <a:ext cx="6520137" cy="294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8321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3" t="24681" r="7301" b="17161"/>
          <a:stretch/>
        </p:blipFill>
        <p:spPr bwMode="auto">
          <a:xfrm>
            <a:off x="-23664" y="476672"/>
            <a:ext cx="9339944" cy="6326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6079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746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04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Управление  Событие Движение  Сенсоры     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300998" cy="5188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8149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1" t="21684" r="19396" b="16145"/>
          <a:stretch/>
        </p:blipFill>
        <p:spPr bwMode="auto">
          <a:xfrm>
            <a:off x="107504" y="260648"/>
            <a:ext cx="8712968" cy="6413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463988" y="3467265"/>
            <a:ext cx="828092" cy="5377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170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652120" y="3467265"/>
            <a:ext cx="648072" cy="5377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190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9689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4" t="16539" r="34066" b="15238"/>
          <a:stretch/>
        </p:blipFill>
        <p:spPr bwMode="auto">
          <a:xfrm>
            <a:off x="251520" y="-20526"/>
            <a:ext cx="7416824" cy="7121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4205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Добавляем красную линию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8" t="15002" r="8603" b="14361"/>
          <a:stretch/>
        </p:blipFill>
        <p:spPr bwMode="auto">
          <a:xfrm>
            <a:off x="251520" y="1268759"/>
            <a:ext cx="8568952" cy="5567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8824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2" y="520099"/>
            <a:ext cx="9222700" cy="576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3937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Переменные – Изменить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1" t="14346" r="26193" b="26774"/>
          <a:stretch/>
        </p:blipFill>
        <p:spPr bwMode="auto">
          <a:xfrm>
            <a:off x="683568" y="1783096"/>
            <a:ext cx="7168896" cy="504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2104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Переменные – задать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7" t="16367" r="26765" b="27350"/>
          <a:stretch/>
        </p:blipFill>
        <p:spPr bwMode="auto">
          <a:xfrm>
            <a:off x="696686" y="1700808"/>
            <a:ext cx="7115674" cy="5249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1529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Создать новый спрайт ТЫ ПОБЕДИЛ!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806489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79056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21</Words>
  <Application>Microsoft Office PowerPoint</Application>
  <PresentationFormat>Экран (4:3)</PresentationFormat>
  <Paragraphs>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Управление  Событие Движение  Сенсоры     </vt:lpstr>
      <vt:lpstr>Презентация PowerPoint</vt:lpstr>
      <vt:lpstr>Презентация PowerPoint</vt:lpstr>
      <vt:lpstr>Добавляем красную линию </vt:lpstr>
      <vt:lpstr>Презентация PowerPoint</vt:lpstr>
      <vt:lpstr>Переменные – Изменить </vt:lpstr>
      <vt:lpstr>Переменные – задать </vt:lpstr>
      <vt:lpstr>Создать новый спрайт ТЫ ПОБЕДИЛ!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</dc:creator>
  <cp:lastModifiedBy>Денис</cp:lastModifiedBy>
  <cp:revision>12</cp:revision>
  <dcterms:created xsi:type="dcterms:W3CDTF">2024-08-15T08:24:09Z</dcterms:created>
  <dcterms:modified xsi:type="dcterms:W3CDTF">2024-08-15T09:14:14Z</dcterms:modified>
</cp:coreProperties>
</file>